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handoutMasterIdLst>
    <p:handoutMasterId r:id="rId150"/>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878" r:id="rId134"/>
    <p:sldId id="973" r:id="rId135"/>
    <p:sldId id="997" r:id="rId136"/>
    <p:sldId id="1020" r:id="rId137"/>
    <p:sldId id="1022" r:id="rId138"/>
    <p:sldId id="1026" r:id="rId139"/>
    <p:sldId id="1019" r:id="rId140"/>
    <p:sldId id="1028" r:id="rId141"/>
    <p:sldId id="1029" r:id="rId142"/>
    <p:sldId id="1025" r:id="rId143"/>
    <p:sldId id="1021" r:id="rId144"/>
    <p:sldId id="1027" r:id="rId145"/>
    <p:sldId id="1032" r:id="rId146"/>
    <p:sldId id="1033" r:id="rId147"/>
    <p:sldId id="1031"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5679"/>
  </p:normalViewPr>
  <p:slideViewPr>
    <p:cSldViewPr snapToGrid="0" snapToObjects="1">
      <p:cViewPr varScale="1">
        <p:scale>
          <a:sx n="117" d="100"/>
          <a:sy n="117" d="100"/>
        </p:scale>
        <p:origin x="824" y="16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10/22/21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10/22/21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55.gif"/></Relationships>
</file>

<file path=ppt/slides/_rels/slide13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09222021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10620" y="1348851"/>
                <a:ext cx="8160596" cy="4699993"/>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If </a:t>
                </a: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10620" y="1348851"/>
                <a:ext cx="8160596" cy="4699993"/>
              </a:xfrm>
              <a:blipFill>
                <a:blip r:embed="rId2"/>
                <a:stretch>
                  <a:fillRect l="-621" t="-72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grpSp>
        <p:nvGrpSpPr>
          <p:cNvPr id="9" name="Group 8">
            <a:extLst>
              <a:ext uri="{FF2B5EF4-FFF2-40B4-BE49-F238E27FC236}">
                <a16:creationId xmlns:a16="http://schemas.microsoft.com/office/drawing/2014/main" id="{09BC1236-5684-6044-AC66-B6C1DBC417DB}"/>
              </a:ext>
            </a:extLst>
          </p:cNvPr>
          <p:cNvGrpSpPr/>
          <p:nvPr/>
        </p:nvGrpSpPr>
        <p:grpSpPr>
          <a:xfrm>
            <a:off x="8665029" y="927978"/>
            <a:ext cx="3566078" cy="3877300"/>
            <a:chOff x="8665029" y="927978"/>
            <a:chExt cx="3566078" cy="3877300"/>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9194083" y="1643093"/>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194083" y="3122231"/>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2643" y="1475174"/>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07946" y="4637359"/>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774699" y="4200759"/>
              <a:ext cx="282450" cy="339117"/>
            </a:xfrm>
            <a:prstGeom prst="rect">
              <a:avLst/>
            </a:prstGeom>
            <a:noFill/>
          </p:spPr>
          <p:txBody>
            <a:bodyPr wrap="none" rtlCol="0">
              <a:spAutoFit/>
            </a:bodyPr>
            <a:lstStyle/>
            <a:p>
              <a:r>
                <a:rPr lang="en-US" dirty="0"/>
                <a:t>z</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E9F73C9-824C-134A-8C40-B873A4834670}"/>
                    </a:ext>
                  </a:extLst>
                </p:cNvPr>
                <p:cNvSpPr txBox="1"/>
                <p:nvPr/>
              </p:nvSpPr>
              <p:spPr>
                <a:xfrm>
                  <a:off x="8665029" y="3515781"/>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665029" y="3515781"/>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5F11FB5-9877-E545-9FEB-8647EFD26654}"/>
                    </a:ext>
                  </a:extLst>
                </p:cNvPr>
                <p:cNvSpPr txBox="1"/>
                <p:nvPr/>
              </p:nvSpPr>
              <p:spPr>
                <a:xfrm>
                  <a:off x="8665029" y="2098592"/>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665029" y="2098592"/>
                  <a:ext cx="377026" cy="565490"/>
                </a:xfrm>
                <a:prstGeom prst="rect">
                  <a:avLst/>
                </a:prstGeom>
                <a:blipFill>
                  <a:blip r:embed="rId4"/>
                  <a:stretch>
                    <a:fillRect b="-1555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25857" y="3137875"/>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9199386" y="1995261"/>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78A941C-B51A-4146-92F8-39B097F68150}"/>
                    </a:ext>
                  </a:extLst>
                </p:cNvPr>
                <p:cNvSpPr txBox="1"/>
                <p:nvPr/>
              </p:nvSpPr>
              <p:spPr>
                <a:xfrm>
                  <a:off x="10848487" y="223792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848487" y="2237927"/>
                  <a:ext cx="674197" cy="369332"/>
                </a:xfrm>
                <a:prstGeom prst="rect">
                  <a:avLst/>
                </a:prstGeom>
                <a:blipFill>
                  <a:blip r:embed="rId5"/>
                  <a:stretch>
                    <a:fillRect t="-1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9171622" y="1952552"/>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DBC5119-9D36-864A-8240-F98B2DDE6F8B}"/>
                    </a:ext>
                  </a:extLst>
                </p:cNvPr>
                <p:cNvSpPr txBox="1"/>
                <p:nvPr/>
              </p:nvSpPr>
              <p:spPr>
                <a:xfrm>
                  <a:off x="9980465" y="171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p:sp>
              <p:nvSpPr>
                <p:cNvPr id="23" name="TextBox 22">
                  <a:extLst>
                    <a:ext uri="{FF2B5EF4-FFF2-40B4-BE49-F238E27FC236}">
                      <a16:creationId xmlns:a16="http://schemas.microsoft.com/office/drawing/2014/main" id="{1DBC5119-9D36-864A-8240-F98B2DDE6F8B}"/>
                    </a:ext>
                  </a:extLst>
                </p:cNvPr>
                <p:cNvSpPr txBox="1">
                  <a:spLocks noRot="1" noChangeAspect="1" noMove="1" noResize="1" noEditPoints="1" noAdjustHandles="1" noChangeArrowheads="1" noChangeShapeType="1" noTextEdit="1"/>
                </p:cNvSpPr>
                <p:nvPr/>
              </p:nvSpPr>
              <p:spPr>
                <a:xfrm>
                  <a:off x="9980465" y="1719295"/>
                  <a:ext cx="674197" cy="369332"/>
                </a:xfrm>
                <a:prstGeom prst="rect">
                  <a:avLst/>
                </a:prstGeom>
                <a:blipFill>
                  <a:blip r:embed="rId6"/>
                  <a:stretch>
                    <a:fillRect t="-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470E4F2-562A-344B-B464-A60D25DA7D9F}"/>
                    </a:ext>
                  </a:extLst>
                </p:cNvPr>
                <p:cNvSpPr txBox="1"/>
                <p:nvPr/>
              </p:nvSpPr>
              <p:spPr>
                <a:xfrm>
                  <a:off x="9046831" y="239032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9046831" y="2390327"/>
                  <a:ext cx="674197" cy="369332"/>
                </a:xfrm>
                <a:prstGeom prst="rect">
                  <a:avLst/>
                </a:prstGeom>
                <a:blipFill>
                  <a:blip r:embed="rId7"/>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695983" y="174351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735649" y="3135987"/>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846854" y="1736672"/>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846854" y="2673669"/>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1388639" y="1888832"/>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321CF79-C979-144A-BF0E-6F70938B7CF1}"/>
                    </a:ext>
                  </a:extLst>
                </p:cNvPr>
                <p:cNvSpPr txBox="1"/>
                <p:nvPr/>
              </p:nvSpPr>
              <p:spPr>
                <a:xfrm>
                  <a:off x="11555060" y="1810595"/>
                  <a:ext cx="36580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555060" y="1810595"/>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6733DF8-501D-2045-9BE4-4385C701C732}"/>
                    </a:ext>
                  </a:extLst>
                </p:cNvPr>
                <p:cNvSpPr txBox="1"/>
                <p:nvPr/>
              </p:nvSpPr>
              <p:spPr>
                <a:xfrm>
                  <a:off x="10074747" y="927978"/>
                  <a:ext cx="2156360"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10074747" y="927978"/>
                  <a:ext cx="2156360" cy="646331"/>
                </a:xfrm>
                <a:prstGeom prst="rect">
                  <a:avLst/>
                </a:prstGeom>
                <a:blipFill>
                  <a:blip r:embed="rId9"/>
                  <a:stretch>
                    <a:fillRect b="-11538"/>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Tree>
    <p:extLst>
      <p:ext uri="{BB962C8B-B14F-4D97-AF65-F5344CB8AC3E}">
        <p14:creationId xmlns:p14="http://schemas.microsoft.com/office/powerpoint/2010/main" val="444889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135</a:t>
            </a:fld>
            <a:endParaRPr lang="en-US"/>
          </a:p>
        </p:txBody>
      </p:sp>
    </p:spTree>
    <p:extLst>
      <p:ext uri="{BB962C8B-B14F-4D97-AF65-F5344CB8AC3E}">
        <p14:creationId xmlns:p14="http://schemas.microsoft.com/office/powerpoint/2010/main" val="41742066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136</a:t>
            </a:fld>
            <a:endParaRPr lang="en-US"/>
          </a:p>
        </p:txBody>
      </p:sp>
    </p:spTree>
    <p:extLst>
      <p:ext uri="{BB962C8B-B14F-4D97-AF65-F5344CB8AC3E}">
        <p14:creationId xmlns:p14="http://schemas.microsoft.com/office/powerpoint/2010/main" val="595665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275490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spTree>
    <p:extLst>
      <p:ext uri="{BB962C8B-B14F-4D97-AF65-F5344CB8AC3E}">
        <p14:creationId xmlns:p14="http://schemas.microsoft.com/office/powerpoint/2010/main" val="2058315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spTree>
    <p:extLst>
      <p:ext uri="{BB962C8B-B14F-4D97-AF65-F5344CB8AC3E}">
        <p14:creationId xmlns:p14="http://schemas.microsoft.com/office/powerpoint/2010/main" val="37065554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8099722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Tree>
    <p:extLst>
      <p:ext uri="{BB962C8B-B14F-4D97-AF65-F5344CB8AC3E}">
        <p14:creationId xmlns:p14="http://schemas.microsoft.com/office/powerpoint/2010/main" val="182430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6710</TotalTime>
  <Words>16757</Words>
  <Application>Microsoft Macintosh PowerPoint</Application>
  <PresentationFormat>Widescreen</PresentationFormat>
  <Paragraphs>2953</Paragraphs>
  <Slides>147</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147</vt:i4>
      </vt:variant>
    </vt:vector>
  </HeadingPairs>
  <TitlesOfParts>
    <vt:vector size="154"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930</cp:revision>
  <dcterms:created xsi:type="dcterms:W3CDTF">2021-07-06T18:24:07Z</dcterms:created>
  <dcterms:modified xsi:type="dcterms:W3CDTF">2021-10-23T00:10:36Z</dcterms:modified>
</cp:coreProperties>
</file>